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b9558b6e78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b9558b6e78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b9558b6e78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b9558b6e78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b9558b6e78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b9558b6e78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b9558b6e78_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b9558b6e78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b9558b6e78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b9558b6e78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b9558b6e78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b9558b6e78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ad9359517f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ad9359517f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ad9359517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ad9359517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b9558b6e7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b9558b6e7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b9558b6e78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b9558b6e78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b9558b6e78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b9558b6e78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b9558b6e78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b9558b6e78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b9558b6e78_4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b9558b6e78_4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youtube.com/watch?v=cz2yGreuNTE" TargetMode="External"/><Relationship Id="rId4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youtube.com/watch?v=0Rs9Riy4K1E" TargetMode="External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youtube.com/watch?v=7_blEmUca9E" TargetMode="Externa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 HOME SYSTEM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6911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/>
              <a:t>Group name; Team 6</a:t>
            </a:r>
            <a:endParaRPr sz="1600"/>
          </a:p>
        </p:txBody>
      </p:sp>
      <p:sp>
        <p:nvSpPr>
          <p:cNvPr id="230" name="Google Shape;230;p17"/>
          <p:cNvSpPr txBox="1"/>
          <p:nvPr/>
        </p:nvSpPr>
        <p:spPr>
          <a:xfrm>
            <a:off x="5083950" y="4197250"/>
            <a:ext cx="7341300" cy="831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George Izuchukwu Enekewa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Patrick Nonki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Habeeb Riwan Giwa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Features and characterics</a:t>
            </a:r>
            <a:endParaRPr/>
          </a:p>
        </p:txBody>
      </p:sp>
      <p:sp>
        <p:nvSpPr>
          <p:cNvPr id="300" name="Google Shape;300;p26"/>
          <p:cNvSpPr txBox="1"/>
          <p:nvPr>
            <p:ph idx="1" type="body"/>
          </p:nvPr>
        </p:nvSpPr>
        <p:spPr>
          <a:xfrm>
            <a:off x="3654475" y="1182575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400"/>
              <a:t>Windows Blinds</a:t>
            </a:r>
            <a:endParaRPr sz="3400"/>
          </a:p>
        </p:txBody>
      </p:sp>
      <p:sp>
        <p:nvSpPr>
          <p:cNvPr id="301" name="Google Shape;301;p26"/>
          <p:cNvSpPr txBox="1"/>
          <p:nvPr/>
        </p:nvSpPr>
        <p:spPr>
          <a:xfrm>
            <a:off x="96225" y="4527900"/>
            <a:ext cx="6159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Patrich Nonki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Page 10 - 14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Windows blinds</a:t>
            </a:r>
            <a:endParaRPr/>
          </a:p>
        </p:txBody>
      </p:sp>
      <p:sp>
        <p:nvSpPr>
          <p:cNvPr id="307" name="Google Shape;307;p27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Mode based analysis</a:t>
            </a:r>
            <a:endParaRPr/>
          </a:p>
        </p:txBody>
      </p:sp>
      <p:sp>
        <p:nvSpPr>
          <p:cNvPr id="308" name="Google Shape;308;p27"/>
          <p:cNvSpPr txBox="1"/>
          <p:nvPr/>
        </p:nvSpPr>
        <p:spPr>
          <a:xfrm>
            <a:off x="4362900" y="2156100"/>
            <a:ext cx="6159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-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Class diagram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-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Sequence diagram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-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State machine diagram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Windows Blinds</a:t>
            </a:r>
            <a:endParaRPr/>
          </a:p>
        </p:txBody>
      </p:sp>
      <p:sp>
        <p:nvSpPr>
          <p:cNvPr id="314" name="Google Shape;314;p28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Mapping from class diagram to code and test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Mapping from state machine diagram to code and test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29" title="28. January 202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9013" y="562000"/>
            <a:ext cx="3713225" cy="2784919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9"/>
          <p:cNvSpPr txBox="1"/>
          <p:nvPr/>
        </p:nvSpPr>
        <p:spPr>
          <a:xfrm>
            <a:off x="5057950" y="2156100"/>
            <a:ext cx="6159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From code to ide (Arduino)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Simulation tool (Proteus professional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Simulation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p29"/>
          <p:cNvSpPr txBox="1"/>
          <p:nvPr/>
        </p:nvSpPr>
        <p:spPr>
          <a:xfrm>
            <a:off x="5496375" y="562000"/>
            <a:ext cx="615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Windows Blinds </a:t>
            </a:r>
            <a:endParaRPr sz="2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0"/>
          <p:cNvSpPr txBox="1"/>
          <p:nvPr>
            <p:ph type="ctrTitle"/>
          </p:nvPr>
        </p:nvSpPr>
        <p:spPr>
          <a:xfrm>
            <a:off x="3537150" y="1578400"/>
            <a:ext cx="4632600" cy="10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Windows Blinds</a:t>
            </a:r>
            <a:endParaRPr/>
          </a:p>
        </p:txBody>
      </p:sp>
      <p:sp>
        <p:nvSpPr>
          <p:cNvPr id="327" name="Google Shape;327;p30"/>
          <p:cNvSpPr txBox="1"/>
          <p:nvPr>
            <p:ph idx="1" type="subTitle"/>
          </p:nvPr>
        </p:nvSpPr>
        <p:spPr>
          <a:xfrm>
            <a:off x="4699050" y="29518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Reliability and quality 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1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Windows Blinds</a:t>
            </a:r>
            <a:endParaRPr/>
          </a:p>
        </p:txBody>
      </p:sp>
      <p:sp>
        <p:nvSpPr>
          <p:cNvPr id="333" name="Google Shape;333;p31"/>
          <p:cNvSpPr txBox="1"/>
          <p:nvPr>
            <p:ph idx="1" type="subTitle"/>
          </p:nvPr>
        </p:nvSpPr>
        <p:spPr>
          <a:xfrm>
            <a:off x="4089450" y="2652425"/>
            <a:ext cx="37275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Reliability over time and users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Ensuring real time improvement (Scrum working method)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2"/>
          <p:cNvSpPr txBox="1"/>
          <p:nvPr>
            <p:ph type="title"/>
          </p:nvPr>
        </p:nvSpPr>
        <p:spPr>
          <a:xfrm>
            <a:off x="153275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927325" y="335300"/>
            <a:ext cx="7236000" cy="10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APPLICATION FUNCTIONS OF THE SMART HOME</a:t>
            </a:r>
            <a:r>
              <a:rPr lang="en-GB" sz="1800"/>
              <a:t>  DEVICES</a:t>
            </a:r>
            <a:endParaRPr sz="1300"/>
          </a:p>
        </p:txBody>
      </p:sp>
      <p:sp>
        <p:nvSpPr>
          <p:cNvPr id="236" name="Google Shape;236;p18"/>
          <p:cNvSpPr txBox="1"/>
          <p:nvPr/>
        </p:nvSpPr>
        <p:spPr>
          <a:xfrm>
            <a:off x="353900" y="14089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7" name="Google Shape;237;p18"/>
          <p:cNvSpPr txBox="1"/>
          <p:nvPr>
            <p:ph idx="1" type="body"/>
          </p:nvPr>
        </p:nvSpPr>
        <p:spPr>
          <a:xfrm>
            <a:off x="1086800" y="2124525"/>
            <a:ext cx="3933300" cy="5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LDR or  Photoresistor to control when the light should be Turned On or Off.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353900" y="21673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9" name="Google Shape;239;p18"/>
          <p:cNvSpPr txBox="1"/>
          <p:nvPr>
            <p:ph idx="1" type="body"/>
          </p:nvPr>
        </p:nvSpPr>
        <p:spPr>
          <a:xfrm>
            <a:off x="1033350" y="1409000"/>
            <a:ext cx="3933300" cy="5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Bluetooth where  LED lights are connected locally in a short range.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353900" y="2925700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1" name="Google Shape;241;p18"/>
          <p:cNvSpPr txBox="1"/>
          <p:nvPr>
            <p:ph idx="1" type="body"/>
          </p:nvPr>
        </p:nvSpPr>
        <p:spPr>
          <a:xfrm>
            <a:off x="1086800" y="2925700"/>
            <a:ext cx="3933300" cy="5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GSM Module System in connection with window blinds.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5763750" y="4223850"/>
            <a:ext cx="6159300" cy="831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George Izuchukwu Enekwa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Habeeb Riwan Giwa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Patrick Nonki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Bluetooth  controlled LED Light</a:t>
            </a:r>
            <a:endParaRPr/>
          </a:p>
        </p:txBody>
      </p:sp>
      <p:pic>
        <p:nvPicPr>
          <p:cNvPr id="248" name="Google Shape;248;p19"/>
          <p:cNvPicPr preferRelativeResize="0"/>
          <p:nvPr/>
        </p:nvPicPr>
        <p:blipFill rotWithShape="1">
          <a:blip r:embed="rId3">
            <a:alphaModFix/>
          </a:blip>
          <a:srcRect b="5676" l="29693" r="43337" t="23451"/>
          <a:stretch/>
        </p:blipFill>
        <p:spPr>
          <a:xfrm>
            <a:off x="5795800" y="1080025"/>
            <a:ext cx="2662627" cy="375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9"/>
          <p:cNvPicPr preferRelativeResize="0"/>
          <p:nvPr/>
        </p:nvPicPr>
        <p:blipFill rotWithShape="1">
          <a:blip r:embed="rId4">
            <a:alphaModFix/>
          </a:blip>
          <a:srcRect b="14781" l="25853" r="30525" t="18180"/>
          <a:stretch/>
        </p:blipFill>
        <p:spPr>
          <a:xfrm>
            <a:off x="2726800" y="1080025"/>
            <a:ext cx="2997576" cy="234185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9"/>
          <p:cNvSpPr txBox="1"/>
          <p:nvPr/>
        </p:nvSpPr>
        <p:spPr>
          <a:xfrm>
            <a:off x="6405300" y="754675"/>
            <a:ext cx="615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State Machine diagram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19"/>
          <p:cNvSpPr txBox="1"/>
          <p:nvPr/>
        </p:nvSpPr>
        <p:spPr>
          <a:xfrm>
            <a:off x="3849625" y="3486050"/>
            <a:ext cx="615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Simulation Connection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2" name="Google Shape;252;p19"/>
          <p:cNvPicPr preferRelativeResize="0"/>
          <p:nvPr/>
        </p:nvPicPr>
        <p:blipFill rotWithShape="1">
          <a:blip r:embed="rId5">
            <a:alphaModFix/>
          </a:blip>
          <a:srcRect b="35421" l="0" r="78209" t="2370"/>
          <a:stretch/>
        </p:blipFill>
        <p:spPr>
          <a:xfrm>
            <a:off x="259300" y="1080025"/>
            <a:ext cx="2396074" cy="3566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19"/>
          <p:cNvSpPr txBox="1"/>
          <p:nvPr/>
        </p:nvSpPr>
        <p:spPr>
          <a:xfrm>
            <a:off x="259300" y="4646300"/>
            <a:ext cx="615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George Izuchukwu Enekwa 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Bluetooth controlled LED Light (CODES)</a:t>
            </a:r>
            <a:endParaRPr/>
          </a:p>
        </p:txBody>
      </p:sp>
      <p:pic>
        <p:nvPicPr>
          <p:cNvPr id="259" name="Google Shape;2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6650" y="1261538"/>
            <a:ext cx="1849284" cy="3530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0"/>
          <p:cNvPicPr preferRelativeResize="0"/>
          <p:nvPr/>
        </p:nvPicPr>
        <p:blipFill rotWithShape="1">
          <a:blip r:embed="rId4">
            <a:alphaModFix/>
          </a:blip>
          <a:srcRect b="4491" l="15898" r="2362" t="20898"/>
          <a:stretch/>
        </p:blipFill>
        <p:spPr>
          <a:xfrm>
            <a:off x="243250" y="1456663"/>
            <a:ext cx="6413851" cy="3140576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0"/>
          <p:cNvSpPr txBox="1"/>
          <p:nvPr/>
        </p:nvSpPr>
        <p:spPr>
          <a:xfrm>
            <a:off x="243250" y="4746075"/>
            <a:ext cx="615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George Izuchukwu Enekwa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Bluetooth controlled LED Light (SIMULATION)</a:t>
            </a:r>
            <a:endParaRPr b="1" sz="2300"/>
          </a:p>
        </p:txBody>
      </p:sp>
      <p:pic>
        <p:nvPicPr>
          <p:cNvPr id="267" name="Google Shape;267;p21" title="28. January 202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7225" y="1131800"/>
            <a:ext cx="5022575" cy="35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1"/>
          <p:cNvSpPr txBox="1"/>
          <p:nvPr/>
        </p:nvSpPr>
        <p:spPr>
          <a:xfrm>
            <a:off x="545350" y="4673000"/>
            <a:ext cx="615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George Izuchukwu Enekwa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6025" y="53475"/>
            <a:ext cx="5614025" cy="5015174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2"/>
          <p:cNvSpPr txBox="1"/>
          <p:nvPr/>
        </p:nvSpPr>
        <p:spPr>
          <a:xfrm>
            <a:off x="181775" y="4668450"/>
            <a:ext cx="615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Giwa Habeeb Riwan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1050" y="684375"/>
            <a:ext cx="6159301" cy="414632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3"/>
          <p:cNvSpPr txBox="1"/>
          <p:nvPr/>
        </p:nvSpPr>
        <p:spPr>
          <a:xfrm>
            <a:off x="550725" y="943293"/>
            <a:ext cx="30000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sp>
        <p:nvSpPr>
          <p:cNvPr id="281" name="Google Shape;281;p23"/>
          <p:cNvSpPr txBox="1"/>
          <p:nvPr/>
        </p:nvSpPr>
        <p:spPr>
          <a:xfrm>
            <a:off x="2021050" y="234550"/>
            <a:ext cx="6159300" cy="49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latin typeface="Lato"/>
                <a:ea typeface="Lato"/>
                <a:cs typeface="Lato"/>
                <a:sym typeface="Lato"/>
              </a:rPr>
              <a:t>HARDWARE SETUP</a:t>
            </a:r>
            <a:endParaRPr b="1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23"/>
          <p:cNvSpPr txBox="1"/>
          <p:nvPr/>
        </p:nvSpPr>
        <p:spPr>
          <a:xfrm>
            <a:off x="245950" y="4769225"/>
            <a:ext cx="615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Giwa Habeeb Riwan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4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  <p:pic>
        <p:nvPicPr>
          <p:cNvPr id="288" name="Google Shape;2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00" y="152400"/>
            <a:ext cx="8831201" cy="4862776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4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5" title="28. January 202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6000" y="632250"/>
            <a:ext cx="5172000" cy="387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